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74" r:id="rId3"/>
    <p:sldId id="273" r:id="rId4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32" autoAdjust="0"/>
    <p:restoredTop sz="94660"/>
  </p:normalViewPr>
  <p:slideViewPr>
    <p:cSldViewPr snapToGrid="0">
      <p:cViewPr>
        <p:scale>
          <a:sx n="77" d="100"/>
          <a:sy n="77" d="100"/>
        </p:scale>
        <p:origin x="3824" y="-208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4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4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0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3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3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0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94D71-944D-4780-93D0-D284E72241DA}" type="datetimeFigureOut">
              <a:rPr lang="en-US" smtClean="0"/>
              <a:t>1/15/21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9E496CB-135F-8C40-B71F-90F753AC351A}"/>
              </a:ext>
            </a:extLst>
          </p:cNvPr>
          <p:cNvCxnSpPr>
            <a:cxnSpLocks/>
          </p:cNvCxnSpPr>
          <p:nvPr/>
        </p:nvCxnSpPr>
        <p:spPr>
          <a:xfrm flipV="1">
            <a:off x="988463" y="3447118"/>
            <a:ext cx="3965089" cy="943492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3200073" y="3467697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FE58F2AE-7CEE-1F48-92BE-CA486A97730C}"/>
              </a:ext>
            </a:extLst>
          </p:cNvPr>
          <p:cNvCxnSpPr>
            <a:cxnSpLocks/>
          </p:cNvCxnSpPr>
          <p:nvPr/>
        </p:nvCxnSpPr>
        <p:spPr>
          <a:xfrm flipV="1">
            <a:off x="6970684" y="7980016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ED6BA716-8BF2-5047-821C-7B661D61F3CC}"/>
              </a:ext>
            </a:extLst>
          </p:cNvPr>
          <p:cNvCxnSpPr>
            <a:cxnSpLocks/>
          </p:cNvCxnSpPr>
          <p:nvPr/>
        </p:nvCxnSpPr>
        <p:spPr>
          <a:xfrm flipV="1">
            <a:off x="6942668" y="9110063"/>
            <a:ext cx="4299938" cy="105316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2F507B3-DEAD-EC42-A29D-2EAFCF0CA128}"/>
              </a:ext>
            </a:extLst>
          </p:cNvPr>
          <p:cNvCxnSpPr>
            <a:cxnSpLocks/>
          </p:cNvCxnSpPr>
          <p:nvPr/>
        </p:nvCxnSpPr>
        <p:spPr>
          <a:xfrm flipV="1">
            <a:off x="3435669" y="11973137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E6A3282-F4A5-E84A-85EF-E8FFA62363FE}"/>
              </a:ext>
            </a:extLst>
          </p:cNvPr>
          <p:cNvCxnSpPr>
            <a:cxnSpLocks/>
          </p:cNvCxnSpPr>
          <p:nvPr/>
        </p:nvCxnSpPr>
        <p:spPr>
          <a:xfrm flipV="1">
            <a:off x="952048" y="8276994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907628A-F3E8-2642-AAE5-E2973D3BCADC}"/>
              </a:ext>
            </a:extLst>
          </p:cNvPr>
          <p:cNvCxnSpPr>
            <a:cxnSpLocks/>
          </p:cNvCxnSpPr>
          <p:nvPr/>
        </p:nvCxnSpPr>
        <p:spPr>
          <a:xfrm flipV="1">
            <a:off x="7531786" y="1783879"/>
            <a:ext cx="2766351" cy="250735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329A73B-A9DF-0045-8744-849C3E1242C3}"/>
              </a:ext>
            </a:extLst>
          </p:cNvPr>
          <p:cNvCxnSpPr>
            <a:cxnSpLocks/>
          </p:cNvCxnSpPr>
          <p:nvPr/>
        </p:nvCxnSpPr>
        <p:spPr>
          <a:xfrm>
            <a:off x="7464782" y="1774786"/>
            <a:ext cx="2980933" cy="313026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1011422" y="2297829"/>
            <a:ext cx="4237980" cy="2522198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811155" y="5056048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811873" y="1234710"/>
            <a:ext cx="4155" cy="380647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-1068346" y="2827478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E85C00-385C-8746-933D-991C0380B414}"/>
              </a:ext>
            </a:extLst>
          </p:cNvPr>
          <p:cNvSpPr txBox="1"/>
          <p:nvPr/>
        </p:nvSpPr>
        <p:spPr>
          <a:xfrm>
            <a:off x="8678118" y="2624633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5BD023-6CE2-974B-B4A4-C4CEEEFD3698}"/>
              </a:ext>
            </a:extLst>
          </p:cNvPr>
          <p:cNvCxnSpPr>
            <a:cxnSpLocks/>
          </p:cNvCxnSpPr>
          <p:nvPr/>
        </p:nvCxnSpPr>
        <p:spPr>
          <a:xfrm flipH="1" flipV="1">
            <a:off x="778148" y="6993736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455418" y="319568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3856206" y="5105421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370451-D17D-0A42-B212-398024BE2526}"/>
              </a:ext>
            </a:extLst>
          </p:cNvPr>
          <p:cNvCxnSpPr>
            <a:cxnSpLocks/>
          </p:cNvCxnSpPr>
          <p:nvPr/>
        </p:nvCxnSpPr>
        <p:spPr>
          <a:xfrm>
            <a:off x="800335" y="10643184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E77AC4-1B1C-DB44-972C-360314433E5E}"/>
              </a:ext>
            </a:extLst>
          </p:cNvPr>
          <p:cNvCxnSpPr>
            <a:cxnSpLocks/>
          </p:cNvCxnSpPr>
          <p:nvPr/>
        </p:nvCxnSpPr>
        <p:spPr>
          <a:xfrm>
            <a:off x="6666680" y="10633105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4D7DCA94-7F97-6B49-96FB-2319347E28EF}"/>
              </a:ext>
            </a:extLst>
          </p:cNvPr>
          <p:cNvSpPr/>
          <p:nvPr/>
        </p:nvSpPr>
        <p:spPr>
          <a:xfrm>
            <a:off x="8689388" y="305831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3439899" y="284087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2B1FA88-08AC-FA4C-9674-35830565CCB9}"/>
              </a:ext>
            </a:extLst>
          </p:cNvPr>
          <p:cNvSpPr/>
          <p:nvPr/>
        </p:nvSpPr>
        <p:spPr>
          <a:xfrm>
            <a:off x="5538131" y="1143329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330AE-F07A-D746-9E06-18BA3D0E5DA4}"/>
              </a:ext>
            </a:extLst>
          </p:cNvPr>
          <p:cNvSpPr txBox="1"/>
          <p:nvPr/>
        </p:nvSpPr>
        <p:spPr>
          <a:xfrm>
            <a:off x="1281163" y="997072"/>
            <a:ext cx="3202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 Investment = Savings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DFB8EB-7EE6-4F46-9981-E1129BC80950}"/>
              </a:ext>
            </a:extLst>
          </p:cNvPr>
          <p:cNvSpPr txBox="1"/>
          <p:nvPr/>
        </p:nvSpPr>
        <p:spPr>
          <a:xfrm>
            <a:off x="1340101" y="6600609"/>
            <a:ext cx="3212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(c) Balance sheet effects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C29A7-CA54-5648-81A3-52712FB3C7A6}"/>
              </a:ext>
            </a:extLst>
          </p:cNvPr>
          <p:cNvSpPr txBox="1"/>
          <p:nvPr/>
        </p:nvSpPr>
        <p:spPr>
          <a:xfrm>
            <a:off x="7104316" y="6606348"/>
            <a:ext cx="4116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(d) Strong balance-sheet effects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C994F1D-6BEA-8449-AC58-3F7FF4920459}"/>
              </a:ext>
            </a:extLst>
          </p:cNvPr>
          <p:cNvCxnSpPr>
            <a:cxnSpLocks/>
          </p:cNvCxnSpPr>
          <p:nvPr/>
        </p:nvCxnSpPr>
        <p:spPr>
          <a:xfrm>
            <a:off x="6786323" y="513219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15C8B2A-AC5B-2841-B76F-28B95BE09E7E}"/>
              </a:ext>
            </a:extLst>
          </p:cNvPr>
          <p:cNvCxnSpPr>
            <a:cxnSpLocks/>
          </p:cNvCxnSpPr>
          <p:nvPr/>
        </p:nvCxnSpPr>
        <p:spPr>
          <a:xfrm flipH="1" flipV="1">
            <a:off x="6786835" y="1210938"/>
            <a:ext cx="1" cy="391444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CF605B4-C17E-8B48-9AE0-D06D5B0E9155}"/>
              </a:ext>
            </a:extLst>
          </p:cNvPr>
          <p:cNvSpPr txBox="1"/>
          <p:nvPr/>
        </p:nvSpPr>
        <p:spPr>
          <a:xfrm rot="16200000">
            <a:off x="4647225" y="2803124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E73AD6A-A456-584A-9269-BE154A6C49E2}"/>
              </a:ext>
            </a:extLst>
          </p:cNvPr>
          <p:cNvSpPr txBox="1"/>
          <p:nvPr/>
        </p:nvSpPr>
        <p:spPr>
          <a:xfrm>
            <a:off x="8361335" y="5182170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66A9BB-4736-DE43-90F1-683FCA60671C}"/>
              </a:ext>
            </a:extLst>
          </p:cNvPr>
          <p:cNvSpPr txBox="1"/>
          <p:nvPr/>
        </p:nvSpPr>
        <p:spPr>
          <a:xfrm>
            <a:off x="3743852" y="10669242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E1B90D-6D30-1A4A-9EF4-9CFFBCEDACA3}"/>
              </a:ext>
            </a:extLst>
          </p:cNvPr>
          <p:cNvSpPr txBox="1"/>
          <p:nvPr/>
        </p:nvSpPr>
        <p:spPr>
          <a:xfrm>
            <a:off x="9555786" y="1070763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4527646" y="169978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4855432" y="2901979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E362C56-943B-2E4B-8658-6C1AD7919492}"/>
              </a:ext>
            </a:extLst>
          </p:cNvPr>
          <p:cNvSpPr txBox="1"/>
          <p:nvPr/>
        </p:nvSpPr>
        <p:spPr>
          <a:xfrm>
            <a:off x="8392909" y="1703531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4DCF6AA-D014-6C45-B0F5-8DE69AEDAA36}"/>
              </a:ext>
            </a:extLst>
          </p:cNvPr>
          <p:cNvSpPr txBox="1"/>
          <p:nvPr/>
        </p:nvSpPr>
        <p:spPr>
          <a:xfrm>
            <a:off x="9360729" y="3492052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 flipV="1">
            <a:off x="1126236" y="3817607"/>
            <a:ext cx="3876393" cy="765238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1419328" y="438158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1504943" y="4097227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FF0FCAC-0EC3-A740-8124-B179B657B56F}"/>
              </a:ext>
            </a:extLst>
          </p:cNvPr>
          <p:cNvCxnSpPr>
            <a:cxnSpLocks/>
          </p:cNvCxnSpPr>
          <p:nvPr/>
        </p:nvCxnSpPr>
        <p:spPr>
          <a:xfrm>
            <a:off x="7018174" y="2751084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53FF64BE-7DDD-4E44-A952-FE8CC479DFAC}"/>
              </a:ext>
            </a:extLst>
          </p:cNvPr>
          <p:cNvSpPr txBox="1"/>
          <p:nvPr/>
        </p:nvSpPr>
        <p:spPr>
          <a:xfrm>
            <a:off x="7863237" y="332428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E59553E-9943-B34F-8CA5-BD81B1B960F2}"/>
              </a:ext>
            </a:extLst>
          </p:cNvPr>
          <p:cNvSpPr/>
          <p:nvPr/>
        </p:nvSpPr>
        <p:spPr>
          <a:xfrm>
            <a:off x="7890905" y="375406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1851838" y="2754546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3354990" y="369024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A203E54-369E-DA4C-A1C0-E3B7B8467AB5}"/>
              </a:ext>
            </a:extLst>
          </p:cNvPr>
          <p:cNvSpPr txBox="1"/>
          <p:nvPr/>
        </p:nvSpPr>
        <p:spPr>
          <a:xfrm>
            <a:off x="3417668" y="830305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23C0EBA-E91B-A44C-A2AC-462A251D605C}"/>
              </a:ext>
            </a:extLst>
          </p:cNvPr>
          <p:cNvSpPr txBox="1"/>
          <p:nvPr/>
        </p:nvSpPr>
        <p:spPr>
          <a:xfrm>
            <a:off x="4505415" y="716196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3A1BE71-A7A0-8140-B8D7-26DF106FDB9D}"/>
              </a:ext>
            </a:extLst>
          </p:cNvPr>
          <p:cNvSpPr txBox="1"/>
          <p:nvPr/>
        </p:nvSpPr>
        <p:spPr>
          <a:xfrm>
            <a:off x="4929025" y="784138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3AB4DC6-2968-5F43-9A21-5372538F9783}"/>
              </a:ext>
            </a:extLst>
          </p:cNvPr>
          <p:cNvCxnSpPr>
            <a:cxnSpLocks/>
          </p:cNvCxnSpPr>
          <p:nvPr/>
        </p:nvCxnSpPr>
        <p:spPr>
          <a:xfrm flipV="1">
            <a:off x="1011422" y="12118872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" name="Oval 132">
            <a:extLst>
              <a:ext uri="{FF2B5EF4-FFF2-40B4-BE49-F238E27FC236}">
                <a16:creationId xmlns:a16="http://schemas.microsoft.com/office/drawing/2014/main" id="{17E8A078-9111-1547-9986-2C847817E7E8}"/>
              </a:ext>
            </a:extLst>
          </p:cNvPr>
          <p:cNvSpPr/>
          <p:nvPr/>
        </p:nvSpPr>
        <p:spPr>
          <a:xfrm>
            <a:off x="1543370" y="1203264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93D1FB4-FE87-2747-A053-6797122BF006}"/>
              </a:ext>
            </a:extLst>
          </p:cNvPr>
          <p:cNvSpPr txBox="1"/>
          <p:nvPr/>
        </p:nvSpPr>
        <p:spPr>
          <a:xfrm>
            <a:off x="1239980" y="956379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26DF545-98FE-6343-A440-C691D08EB215}"/>
              </a:ext>
            </a:extLst>
          </p:cNvPr>
          <p:cNvCxnSpPr>
            <a:cxnSpLocks/>
          </p:cNvCxnSpPr>
          <p:nvPr/>
        </p:nvCxnSpPr>
        <p:spPr>
          <a:xfrm flipV="1">
            <a:off x="1607799" y="11223847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D476BAED-2DF6-8046-8EBB-07341B832AE8}"/>
              </a:ext>
            </a:extLst>
          </p:cNvPr>
          <p:cNvSpPr/>
          <p:nvPr/>
        </p:nvSpPr>
        <p:spPr>
          <a:xfrm>
            <a:off x="8214983" y="937637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62B6E44-6B35-7049-8EB1-93F14874B2D1}"/>
              </a:ext>
            </a:extLst>
          </p:cNvPr>
          <p:cNvSpPr txBox="1"/>
          <p:nvPr/>
        </p:nvSpPr>
        <p:spPr>
          <a:xfrm>
            <a:off x="8277617" y="9073906"/>
            <a:ext cx="28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662382-A10D-DB48-BB85-C6626618AD69}"/>
              </a:ext>
            </a:extLst>
          </p:cNvPr>
          <p:cNvCxnSpPr>
            <a:cxnSpLocks/>
          </p:cNvCxnSpPr>
          <p:nvPr/>
        </p:nvCxnSpPr>
        <p:spPr>
          <a:xfrm flipV="1">
            <a:off x="7023831" y="7496539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8" name="Oval 147">
            <a:extLst>
              <a:ext uri="{FF2B5EF4-FFF2-40B4-BE49-F238E27FC236}">
                <a16:creationId xmlns:a16="http://schemas.microsoft.com/office/drawing/2014/main" id="{322D9CAB-3B0F-EA44-BDC8-B2E5F2E15913}"/>
              </a:ext>
            </a:extLst>
          </p:cNvPr>
          <p:cNvSpPr/>
          <p:nvPr/>
        </p:nvSpPr>
        <p:spPr>
          <a:xfrm>
            <a:off x="9487052" y="837590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2A3BE30-3C15-544E-81EB-0340F01A2085}"/>
              </a:ext>
            </a:extLst>
          </p:cNvPr>
          <p:cNvSpPr txBox="1"/>
          <p:nvPr/>
        </p:nvSpPr>
        <p:spPr>
          <a:xfrm>
            <a:off x="9386931" y="803958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0B0279A-7F8F-EE4A-ABC1-B23B1028D20B}"/>
              </a:ext>
            </a:extLst>
          </p:cNvPr>
          <p:cNvSpPr txBox="1"/>
          <p:nvPr/>
        </p:nvSpPr>
        <p:spPr>
          <a:xfrm>
            <a:off x="10449487" y="7078919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562E476C-008A-364D-8B59-B1AABC1C09C9}"/>
              </a:ext>
            </a:extLst>
          </p:cNvPr>
          <p:cNvSpPr txBox="1"/>
          <p:nvPr/>
        </p:nvSpPr>
        <p:spPr>
          <a:xfrm>
            <a:off x="10898288" y="757791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7F2101-2ADD-DC48-8474-A78B338C429D}"/>
              </a:ext>
            </a:extLst>
          </p:cNvPr>
          <p:cNvCxnSpPr>
            <a:cxnSpLocks/>
          </p:cNvCxnSpPr>
          <p:nvPr/>
        </p:nvCxnSpPr>
        <p:spPr>
          <a:xfrm flipV="1">
            <a:off x="6972571" y="8700396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A5065B62-4359-884B-9681-78561F5D3B09}"/>
              </a:ext>
            </a:extLst>
          </p:cNvPr>
          <p:cNvSpPr/>
          <p:nvPr/>
        </p:nvSpPr>
        <p:spPr>
          <a:xfrm>
            <a:off x="7309364" y="963664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9FD803C-109E-E544-81AD-86124016B380}"/>
              </a:ext>
            </a:extLst>
          </p:cNvPr>
          <p:cNvSpPr txBox="1"/>
          <p:nvPr/>
        </p:nvSpPr>
        <p:spPr>
          <a:xfrm>
            <a:off x="7209243" y="930032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7D3DEBE2-D276-1745-AEE0-2F2E22E6206C}"/>
              </a:ext>
            </a:extLst>
          </p:cNvPr>
          <p:cNvCxnSpPr>
            <a:cxnSpLocks/>
          </p:cNvCxnSpPr>
          <p:nvPr/>
        </p:nvCxnSpPr>
        <p:spPr>
          <a:xfrm flipV="1">
            <a:off x="7066981" y="7885463"/>
            <a:ext cx="3899120" cy="237883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53977C26-2158-F54E-BDAF-98C653C8280B}"/>
              </a:ext>
            </a:extLst>
          </p:cNvPr>
          <p:cNvSpPr/>
          <p:nvPr/>
        </p:nvSpPr>
        <p:spPr>
          <a:xfrm>
            <a:off x="7322520" y="9965892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9126108-2F88-A74E-844F-40D44A9AC46F}"/>
              </a:ext>
            </a:extLst>
          </p:cNvPr>
          <p:cNvSpPr txBox="1"/>
          <p:nvPr/>
        </p:nvSpPr>
        <p:spPr>
          <a:xfrm>
            <a:off x="7464782" y="997128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F457D69-5678-0C46-9B0C-A55358B851B4}"/>
              </a:ext>
            </a:extLst>
          </p:cNvPr>
          <p:cNvCxnSpPr>
            <a:cxnSpLocks/>
          </p:cNvCxnSpPr>
          <p:nvPr/>
        </p:nvCxnSpPr>
        <p:spPr>
          <a:xfrm flipH="1" flipV="1">
            <a:off x="6629768" y="7018145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538A3FFC-9CD8-014D-830D-53DD78FF9E8B}"/>
              </a:ext>
            </a:extLst>
          </p:cNvPr>
          <p:cNvSpPr txBox="1"/>
          <p:nvPr/>
        </p:nvSpPr>
        <p:spPr>
          <a:xfrm>
            <a:off x="7100325" y="1028156"/>
            <a:ext cx="2408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 Exchange Rate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FD02F9C-2BDC-364D-934E-6867F92604A6}"/>
              </a:ext>
            </a:extLst>
          </p:cNvPr>
          <p:cNvSpPr txBox="1"/>
          <p:nvPr/>
        </p:nvSpPr>
        <p:spPr>
          <a:xfrm rot="16200000">
            <a:off x="-287878" y="8469446"/>
            <a:ext cx="1588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D754136-3A58-2843-B1AC-78D48EAD9DAF}"/>
              </a:ext>
            </a:extLst>
          </p:cNvPr>
          <p:cNvSpPr txBox="1"/>
          <p:nvPr/>
        </p:nvSpPr>
        <p:spPr>
          <a:xfrm rot="16200000">
            <a:off x="4861854" y="8612037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BDF8EC7-5E99-FA44-836B-378CDD171965}"/>
              </a:ext>
            </a:extLst>
          </p:cNvPr>
          <p:cNvCxnSpPr>
            <a:cxnSpLocks/>
          </p:cNvCxnSpPr>
          <p:nvPr/>
        </p:nvCxnSpPr>
        <p:spPr>
          <a:xfrm flipV="1">
            <a:off x="904898" y="2794701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467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3200073" y="3467697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FE58F2AE-7CEE-1F48-92BE-CA486A97730C}"/>
              </a:ext>
            </a:extLst>
          </p:cNvPr>
          <p:cNvCxnSpPr>
            <a:cxnSpLocks/>
          </p:cNvCxnSpPr>
          <p:nvPr/>
        </p:nvCxnSpPr>
        <p:spPr>
          <a:xfrm flipV="1">
            <a:off x="6970684" y="7980016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ED6BA716-8BF2-5047-821C-7B661D61F3CC}"/>
              </a:ext>
            </a:extLst>
          </p:cNvPr>
          <p:cNvCxnSpPr>
            <a:cxnSpLocks/>
          </p:cNvCxnSpPr>
          <p:nvPr/>
        </p:nvCxnSpPr>
        <p:spPr>
          <a:xfrm flipV="1">
            <a:off x="6942668" y="9110063"/>
            <a:ext cx="4299938" cy="105316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2F507B3-DEAD-EC42-A29D-2EAFCF0CA128}"/>
              </a:ext>
            </a:extLst>
          </p:cNvPr>
          <p:cNvCxnSpPr>
            <a:cxnSpLocks/>
          </p:cNvCxnSpPr>
          <p:nvPr/>
        </p:nvCxnSpPr>
        <p:spPr>
          <a:xfrm flipV="1">
            <a:off x="1054568" y="7760009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E6A3282-F4A5-E84A-85EF-E8FFA62363FE}"/>
              </a:ext>
            </a:extLst>
          </p:cNvPr>
          <p:cNvCxnSpPr>
            <a:cxnSpLocks/>
          </p:cNvCxnSpPr>
          <p:nvPr/>
        </p:nvCxnSpPr>
        <p:spPr>
          <a:xfrm flipV="1">
            <a:off x="952048" y="8276994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907628A-F3E8-2642-AAE5-E2973D3BCADC}"/>
              </a:ext>
            </a:extLst>
          </p:cNvPr>
          <p:cNvCxnSpPr>
            <a:cxnSpLocks/>
          </p:cNvCxnSpPr>
          <p:nvPr/>
        </p:nvCxnSpPr>
        <p:spPr>
          <a:xfrm flipV="1">
            <a:off x="7531786" y="1783879"/>
            <a:ext cx="2766351" cy="250735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329A73B-A9DF-0045-8744-849C3E1242C3}"/>
              </a:ext>
            </a:extLst>
          </p:cNvPr>
          <p:cNvCxnSpPr>
            <a:cxnSpLocks/>
          </p:cNvCxnSpPr>
          <p:nvPr/>
        </p:nvCxnSpPr>
        <p:spPr>
          <a:xfrm>
            <a:off x="7464782" y="1774786"/>
            <a:ext cx="2980933" cy="313026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1343043" y="2297828"/>
            <a:ext cx="3906359" cy="2308937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811155" y="5056048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811873" y="1234710"/>
            <a:ext cx="4155" cy="380647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-1068346" y="2827478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E85C00-385C-8746-933D-991C0380B414}"/>
              </a:ext>
            </a:extLst>
          </p:cNvPr>
          <p:cNvSpPr txBox="1"/>
          <p:nvPr/>
        </p:nvSpPr>
        <p:spPr>
          <a:xfrm>
            <a:off x="8678118" y="2624633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5BD023-6CE2-974B-B4A4-C4CEEEFD3698}"/>
              </a:ext>
            </a:extLst>
          </p:cNvPr>
          <p:cNvCxnSpPr>
            <a:cxnSpLocks/>
          </p:cNvCxnSpPr>
          <p:nvPr/>
        </p:nvCxnSpPr>
        <p:spPr>
          <a:xfrm flipH="1" flipV="1">
            <a:off x="778148" y="6993736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455418" y="319568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3856206" y="5105421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73F9C4-B36B-ED44-8138-45DF30B55705}"/>
              </a:ext>
            </a:extLst>
          </p:cNvPr>
          <p:cNvCxnSpPr>
            <a:cxnSpLocks/>
          </p:cNvCxnSpPr>
          <p:nvPr/>
        </p:nvCxnSpPr>
        <p:spPr>
          <a:xfrm>
            <a:off x="1242820" y="3263484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370451-D17D-0A42-B212-398024BE2526}"/>
              </a:ext>
            </a:extLst>
          </p:cNvPr>
          <p:cNvCxnSpPr>
            <a:cxnSpLocks/>
          </p:cNvCxnSpPr>
          <p:nvPr/>
        </p:nvCxnSpPr>
        <p:spPr>
          <a:xfrm>
            <a:off x="800335" y="10643184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E77AC4-1B1C-DB44-972C-360314433E5E}"/>
              </a:ext>
            </a:extLst>
          </p:cNvPr>
          <p:cNvCxnSpPr>
            <a:cxnSpLocks/>
          </p:cNvCxnSpPr>
          <p:nvPr/>
        </p:nvCxnSpPr>
        <p:spPr>
          <a:xfrm>
            <a:off x="6666680" y="10633105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4D7DCA94-7F97-6B49-96FB-2319347E28EF}"/>
              </a:ext>
            </a:extLst>
          </p:cNvPr>
          <p:cNvSpPr/>
          <p:nvPr/>
        </p:nvSpPr>
        <p:spPr>
          <a:xfrm>
            <a:off x="8689388" y="305831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3439899" y="284087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2B1FA88-08AC-FA4C-9674-35830565CCB9}"/>
              </a:ext>
            </a:extLst>
          </p:cNvPr>
          <p:cNvSpPr/>
          <p:nvPr/>
        </p:nvSpPr>
        <p:spPr>
          <a:xfrm>
            <a:off x="3517789" y="863937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330AE-F07A-D746-9E06-18BA3D0E5DA4}"/>
              </a:ext>
            </a:extLst>
          </p:cNvPr>
          <p:cNvSpPr txBox="1"/>
          <p:nvPr/>
        </p:nvSpPr>
        <p:spPr>
          <a:xfrm>
            <a:off x="1281163" y="997072"/>
            <a:ext cx="3202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 Investment = Savings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DFB8EB-7EE6-4F46-9981-E1129BC80950}"/>
              </a:ext>
            </a:extLst>
          </p:cNvPr>
          <p:cNvSpPr txBox="1"/>
          <p:nvPr/>
        </p:nvSpPr>
        <p:spPr>
          <a:xfrm>
            <a:off x="1340101" y="6600609"/>
            <a:ext cx="3628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(c) The financial accelerator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C29A7-CA54-5648-81A3-52712FB3C7A6}"/>
              </a:ext>
            </a:extLst>
          </p:cNvPr>
          <p:cNvSpPr txBox="1"/>
          <p:nvPr/>
        </p:nvSpPr>
        <p:spPr>
          <a:xfrm>
            <a:off x="7104316" y="6606348"/>
            <a:ext cx="4116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(d) Strong balance-sheet effects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C994F1D-6BEA-8449-AC58-3F7FF4920459}"/>
              </a:ext>
            </a:extLst>
          </p:cNvPr>
          <p:cNvCxnSpPr>
            <a:cxnSpLocks/>
          </p:cNvCxnSpPr>
          <p:nvPr/>
        </p:nvCxnSpPr>
        <p:spPr>
          <a:xfrm>
            <a:off x="6786323" y="513219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15C8B2A-AC5B-2841-B76F-28B95BE09E7E}"/>
              </a:ext>
            </a:extLst>
          </p:cNvPr>
          <p:cNvCxnSpPr>
            <a:cxnSpLocks/>
          </p:cNvCxnSpPr>
          <p:nvPr/>
        </p:nvCxnSpPr>
        <p:spPr>
          <a:xfrm flipH="1" flipV="1">
            <a:off x="6786835" y="1210938"/>
            <a:ext cx="1" cy="391444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CF605B4-C17E-8B48-9AE0-D06D5B0E9155}"/>
              </a:ext>
            </a:extLst>
          </p:cNvPr>
          <p:cNvSpPr txBox="1"/>
          <p:nvPr/>
        </p:nvSpPr>
        <p:spPr>
          <a:xfrm rot="16200000">
            <a:off x="4647225" y="2803124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E73AD6A-A456-584A-9269-BE154A6C49E2}"/>
              </a:ext>
            </a:extLst>
          </p:cNvPr>
          <p:cNvSpPr txBox="1"/>
          <p:nvPr/>
        </p:nvSpPr>
        <p:spPr>
          <a:xfrm>
            <a:off x="8361335" y="5182170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66A9BB-4736-DE43-90F1-683FCA60671C}"/>
              </a:ext>
            </a:extLst>
          </p:cNvPr>
          <p:cNvSpPr txBox="1"/>
          <p:nvPr/>
        </p:nvSpPr>
        <p:spPr>
          <a:xfrm>
            <a:off x="3743852" y="10669242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E1B90D-6D30-1A4A-9EF4-9CFFBCEDACA3}"/>
              </a:ext>
            </a:extLst>
          </p:cNvPr>
          <p:cNvSpPr txBox="1"/>
          <p:nvPr/>
        </p:nvSpPr>
        <p:spPr>
          <a:xfrm>
            <a:off x="9555786" y="1070763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4527646" y="169978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4654915" y="2785531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E362C56-943B-2E4B-8658-6C1AD7919492}"/>
              </a:ext>
            </a:extLst>
          </p:cNvPr>
          <p:cNvSpPr txBox="1"/>
          <p:nvPr/>
        </p:nvSpPr>
        <p:spPr>
          <a:xfrm>
            <a:off x="8392909" y="1703531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4DCF6AA-D014-6C45-B0F5-8DE69AEDAA36}"/>
              </a:ext>
            </a:extLst>
          </p:cNvPr>
          <p:cNvSpPr txBox="1"/>
          <p:nvPr/>
        </p:nvSpPr>
        <p:spPr>
          <a:xfrm>
            <a:off x="9360729" y="3492052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>
            <a:off x="1216312" y="4116276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2017896" y="4049259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1870747" y="3746943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FF0FCAC-0EC3-A740-8124-B179B657B56F}"/>
              </a:ext>
            </a:extLst>
          </p:cNvPr>
          <p:cNvCxnSpPr>
            <a:cxnSpLocks/>
          </p:cNvCxnSpPr>
          <p:nvPr/>
        </p:nvCxnSpPr>
        <p:spPr>
          <a:xfrm>
            <a:off x="7018174" y="2751084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53FF64BE-7DDD-4E44-A952-FE8CC479DFAC}"/>
              </a:ext>
            </a:extLst>
          </p:cNvPr>
          <p:cNvSpPr txBox="1"/>
          <p:nvPr/>
        </p:nvSpPr>
        <p:spPr>
          <a:xfrm>
            <a:off x="7863237" y="332428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E59553E-9943-B34F-8CA5-BD81B1B960F2}"/>
              </a:ext>
            </a:extLst>
          </p:cNvPr>
          <p:cNvSpPr/>
          <p:nvPr/>
        </p:nvSpPr>
        <p:spPr>
          <a:xfrm>
            <a:off x="7890905" y="375406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1851838" y="2754546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9E496CB-135F-8C40-B71F-90F753AC351A}"/>
              </a:ext>
            </a:extLst>
          </p:cNvPr>
          <p:cNvCxnSpPr>
            <a:cxnSpLocks/>
          </p:cNvCxnSpPr>
          <p:nvPr/>
        </p:nvCxnSpPr>
        <p:spPr>
          <a:xfrm>
            <a:off x="1346191" y="3776841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3354990" y="369024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A203E54-369E-DA4C-A1C0-E3B7B8467AB5}"/>
              </a:ext>
            </a:extLst>
          </p:cNvPr>
          <p:cNvSpPr txBox="1"/>
          <p:nvPr/>
        </p:nvSpPr>
        <p:spPr>
          <a:xfrm>
            <a:off x="3417668" y="830305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23C0EBA-E91B-A44C-A2AC-462A251D605C}"/>
              </a:ext>
            </a:extLst>
          </p:cNvPr>
          <p:cNvSpPr txBox="1"/>
          <p:nvPr/>
        </p:nvSpPr>
        <p:spPr>
          <a:xfrm>
            <a:off x="4505415" y="716196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3A1BE71-A7A0-8140-B8D7-26DF106FDB9D}"/>
              </a:ext>
            </a:extLst>
          </p:cNvPr>
          <p:cNvSpPr txBox="1"/>
          <p:nvPr/>
        </p:nvSpPr>
        <p:spPr>
          <a:xfrm>
            <a:off x="4929025" y="784138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3AB4DC6-2968-5F43-9A21-5372538F9783}"/>
              </a:ext>
            </a:extLst>
          </p:cNvPr>
          <p:cNvCxnSpPr>
            <a:cxnSpLocks/>
          </p:cNvCxnSpPr>
          <p:nvPr/>
        </p:nvCxnSpPr>
        <p:spPr>
          <a:xfrm flipV="1">
            <a:off x="1003308" y="8963866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" name="Oval 132">
            <a:extLst>
              <a:ext uri="{FF2B5EF4-FFF2-40B4-BE49-F238E27FC236}">
                <a16:creationId xmlns:a16="http://schemas.microsoft.com/office/drawing/2014/main" id="{17E8A078-9111-1547-9986-2C847817E7E8}"/>
              </a:ext>
            </a:extLst>
          </p:cNvPr>
          <p:cNvSpPr/>
          <p:nvPr/>
        </p:nvSpPr>
        <p:spPr>
          <a:xfrm>
            <a:off x="1340101" y="990011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93D1FB4-FE87-2747-A053-6797122BF006}"/>
              </a:ext>
            </a:extLst>
          </p:cNvPr>
          <p:cNvSpPr txBox="1"/>
          <p:nvPr/>
        </p:nvSpPr>
        <p:spPr>
          <a:xfrm>
            <a:off x="1239980" y="956379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26DF545-98FE-6343-A440-C691D08EB215}"/>
              </a:ext>
            </a:extLst>
          </p:cNvPr>
          <p:cNvCxnSpPr>
            <a:cxnSpLocks/>
          </p:cNvCxnSpPr>
          <p:nvPr/>
        </p:nvCxnSpPr>
        <p:spPr>
          <a:xfrm flipV="1">
            <a:off x="1599589" y="8198689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D476BAED-2DF6-8046-8EBB-07341B832AE8}"/>
              </a:ext>
            </a:extLst>
          </p:cNvPr>
          <p:cNvSpPr/>
          <p:nvPr/>
        </p:nvSpPr>
        <p:spPr>
          <a:xfrm>
            <a:off x="2164447" y="967100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62B6E44-6B35-7049-8EB1-93F14874B2D1}"/>
              </a:ext>
            </a:extLst>
          </p:cNvPr>
          <p:cNvSpPr txBox="1"/>
          <p:nvPr/>
        </p:nvSpPr>
        <p:spPr>
          <a:xfrm>
            <a:off x="2230398" y="9724248"/>
            <a:ext cx="28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662382-A10D-DB48-BB85-C6626618AD69}"/>
              </a:ext>
            </a:extLst>
          </p:cNvPr>
          <p:cNvCxnSpPr>
            <a:cxnSpLocks/>
          </p:cNvCxnSpPr>
          <p:nvPr/>
        </p:nvCxnSpPr>
        <p:spPr>
          <a:xfrm flipV="1">
            <a:off x="7023831" y="7496539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8" name="Oval 147">
            <a:extLst>
              <a:ext uri="{FF2B5EF4-FFF2-40B4-BE49-F238E27FC236}">
                <a16:creationId xmlns:a16="http://schemas.microsoft.com/office/drawing/2014/main" id="{322D9CAB-3B0F-EA44-BDC8-B2E5F2E15913}"/>
              </a:ext>
            </a:extLst>
          </p:cNvPr>
          <p:cNvSpPr/>
          <p:nvPr/>
        </p:nvSpPr>
        <p:spPr>
          <a:xfrm>
            <a:off x="9487052" y="837590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2A3BE30-3C15-544E-81EB-0340F01A2085}"/>
              </a:ext>
            </a:extLst>
          </p:cNvPr>
          <p:cNvSpPr txBox="1"/>
          <p:nvPr/>
        </p:nvSpPr>
        <p:spPr>
          <a:xfrm>
            <a:off x="9386931" y="803958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0B0279A-7F8F-EE4A-ABC1-B23B1028D20B}"/>
              </a:ext>
            </a:extLst>
          </p:cNvPr>
          <p:cNvSpPr txBox="1"/>
          <p:nvPr/>
        </p:nvSpPr>
        <p:spPr>
          <a:xfrm>
            <a:off x="10449487" y="7078919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562E476C-008A-364D-8B59-B1AABC1C09C9}"/>
              </a:ext>
            </a:extLst>
          </p:cNvPr>
          <p:cNvSpPr txBox="1"/>
          <p:nvPr/>
        </p:nvSpPr>
        <p:spPr>
          <a:xfrm>
            <a:off x="10898288" y="757791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7F2101-2ADD-DC48-8474-A78B338C429D}"/>
              </a:ext>
            </a:extLst>
          </p:cNvPr>
          <p:cNvCxnSpPr>
            <a:cxnSpLocks/>
          </p:cNvCxnSpPr>
          <p:nvPr/>
        </p:nvCxnSpPr>
        <p:spPr>
          <a:xfrm flipV="1">
            <a:off x="6972571" y="8700396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A5065B62-4359-884B-9681-78561F5D3B09}"/>
              </a:ext>
            </a:extLst>
          </p:cNvPr>
          <p:cNvSpPr/>
          <p:nvPr/>
        </p:nvSpPr>
        <p:spPr>
          <a:xfrm>
            <a:off x="7309364" y="963664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9FD803C-109E-E544-81AD-86124016B380}"/>
              </a:ext>
            </a:extLst>
          </p:cNvPr>
          <p:cNvSpPr txBox="1"/>
          <p:nvPr/>
        </p:nvSpPr>
        <p:spPr>
          <a:xfrm>
            <a:off x="7209243" y="930032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7D3DEBE2-D276-1745-AEE0-2F2E22E6206C}"/>
              </a:ext>
            </a:extLst>
          </p:cNvPr>
          <p:cNvCxnSpPr>
            <a:cxnSpLocks/>
          </p:cNvCxnSpPr>
          <p:nvPr/>
        </p:nvCxnSpPr>
        <p:spPr>
          <a:xfrm flipV="1">
            <a:off x="7066981" y="7885463"/>
            <a:ext cx="3899120" cy="237883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53977C26-2158-F54E-BDAF-98C653C8280B}"/>
              </a:ext>
            </a:extLst>
          </p:cNvPr>
          <p:cNvSpPr/>
          <p:nvPr/>
        </p:nvSpPr>
        <p:spPr>
          <a:xfrm>
            <a:off x="7322520" y="9965892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9126108-2F88-A74E-844F-40D44A9AC46F}"/>
              </a:ext>
            </a:extLst>
          </p:cNvPr>
          <p:cNvSpPr txBox="1"/>
          <p:nvPr/>
        </p:nvSpPr>
        <p:spPr>
          <a:xfrm>
            <a:off x="7464782" y="997128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F457D69-5678-0C46-9B0C-A55358B851B4}"/>
              </a:ext>
            </a:extLst>
          </p:cNvPr>
          <p:cNvCxnSpPr>
            <a:cxnSpLocks/>
          </p:cNvCxnSpPr>
          <p:nvPr/>
        </p:nvCxnSpPr>
        <p:spPr>
          <a:xfrm flipH="1" flipV="1">
            <a:off x="6629768" y="7018145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538A3FFC-9CD8-014D-830D-53DD78FF9E8B}"/>
              </a:ext>
            </a:extLst>
          </p:cNvPr>
          <p:cNvSpPr txBox="1"/>
          <p:nvPr/>
        </p:nvSpPr>
        <p:spPr>
          <a:xfrm>
            <a:off x="7100325" y="1028156"/>
            <a:ext cx="2408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 Exchange Rate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FD02F9C-2BDC-364D-934E-6867F92604A6}"/>
              </a:ext>
            </a:extLst>
          </p:cNvPr>
          <p:cNvSpPr txBox="1"/>
          <p:nvPr/>
        </p:nvSpPr>
        <p:spPr>
          <a:xfrm rot="16200000">
            <a:off x="-1052354" y="8469446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D754136-3A58-2843-B1AC-78D48EAD9DAF}"/>
              </a:ext>
            </a:extLst>
          </p:cNvPr>
          <p:cNvSpPr txBox="1"/>
          <p:nvPr/>
        </p:nvSpPr>
        <p:spPr>
          <a:xfrm rot="16200000">
            <a:off x="4861854" y="8612037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</p:spTree>
    <p:extLst>
      <p:ext uri="{BB962C8B-B14F-4D97-AF65-F5344CB8AC3E}">
        <p14:creationId xmlns:p14="http://schemas.microsoft.com/office/powerpoint/2010/main" val="3050964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2F507B3-DEAD-EC42-A29D-2EAFCF0CA128}"/>
              </a:ext>
            </a:extLst>
          </p:cNvPr>
          <p:cNvCxnSpPr>
            <a:cxnSpLocks/>
          </p:cNvCxnSpPr>
          <p:nvPr/>
        </p:nvCxnSpPr>
        <p:spPr>
          <a:xfrm flipV="1">
            <a:off x="1075416" y="7233663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E6A3282-F4A5-E84A-85EF-E8FFA62363FE}"/>
              </a:ext>
            </a:extLst>
          </p:cNvPr>
          <p:cNvCxnSpPr>
            <a:cxnSpLocks/>
          </p:cNvCxnSpPr>
          <p:nvPr/>
        </p:nvCxnSpPr>
        <p:spPr>
          <a:xfrm flipV="1">
            <a:off x="972896" y="7750648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907628A-F3E8-2642-AAE5-E2973D3BCADC}"/>
              </a:ext>
            </a:extLst>
          </p:cNvPr>
          <p:cNvCxnSpPr>
            <a:cxnSpLocks/>
          </p:cNvCxnSpPr>
          <p:nvPr/>
        </p:nvCxnSpPr>
        <p:spPr>
          <a:xfrm flipV="1">
            <a:off x="7531786" y="1412939"/>
            <a:ext cx="3183783" cy="2878291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329A73B-A9DF-0045-8744-849C3E1242C3}"/>
              </a:ext>
            </a:extLst>
          </p:cNvPr>
          <p:cNvCxnSpPr>
            <a:cxnSpLocks/>
          </p:cNvCxnSpPr>
          <p:nvPr/>
        </p:nvCxnSpPr>
        <p:spPr>
          <a:xfrm>
            <a:off x="7615244" y="1385426"/>
            <a:ext cx="2980933" cy="313026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1343043" y="2297828"/>
            <a:ext cx="3906359" cy="2308937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811155" y="5056048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811873" y="1234710"/>
            <a:ext cx="4155" cy="380647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-276742" y="1798294"/>
            <a:ext cx="158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E85C00-385C-8746-933D-991C0380B414}"/>
              </a:ext>
            </a:extLst>
          </p:cNvPr>
          <p:cNvSpPr txBox="1"/>
          <p:nvPr/>
        </p:nvSpPr>
        <p:spPr>
          <a:xfrm>
            <a:off x="8868423" y="234715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5BD023-6CE2-974B-B4A4-C4CEEEFD3698}"/>
              </a:ext>
            </a:extLst>
          </p:cNvPr>
          <p:cNvCxnSpPr>
            <a:cxnSpLocks/>
          </p:cNvCxnSpPr>
          <p:nvPr/>
        </p:nvCxnSpPr>
        <p:spPr>
          <a:xfrm flipH="1" flipV="1">
            <a:off x="798996" y="6467390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455418" y="319568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3856206" y="5105421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73F9C4-B36B-ED44-8138-45DF30B55705}"/>
              </a:ext>
            </a:extLst>
          </p:cNvPr>
          <p:cNvCxnSpPr>
            <a:cxnSpLocks/>
          </p:cNvCxnSpPr>
          <p:nvPr/>
        </p:nvCxnSpPr>
        <p:spPr>
          <a:xfrm>
            <a:off x="1242820" y="3263484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370451-D17D-0A42-B212-398024BE2526}"/>
              </a:ext>
            </a:extLst>
          </p:cNvPr>
          <p:cNvCxnSpPr>
            <a:cxnSpLocks/>
          </p:cNvCxnSpPr>
          <p:nvPr/>
        </p:nvCxnSpPr>
        <p:spPr>
          <a:xfrm>
            <a:off x="821183" y="10116838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E77AC4-1B1C-DB44-972C-360314433E5E}"/>
              </a:ext>
            </a:extLst>
          </p:cNvPr>
          <p:cNvCxnSpPr>
            <a:cxnSpLocks/>
          </p:cNvCxnSpPr>
          <p:nvPr/>
        </p:nvCxnSpPr>
        <p:spPr>
          <a:xfrm>
            <a:off x="811154" y="15611305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4D7DCA94-7F97-6B49-96FB-2319347E28EF}"/>
              </a:ext>
            </a:extLst>
          </p:cNvPr>
          <p:cNvSpPr/>
          <p:nvPr/>
        </p:nvSpPr>
        <p:spPr>
          <a:xfrm>
            <a:off x="8963412" y="282354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3439899" y="284087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2B1FA88-08AC-FA4C-9674-35830565CCB9}"/>
              </a:ext>
            </a:extLst>
          </p:cNvPr>
          <p:cNvSpPr/>
          <p:nvPr/>
        </p:nvSpPr>
        <p:spPr>
          <a:xfrm>
            <a:off x="3538637" y="811302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330AE-F07A-D746-9E06-18BA3D0E5DA4}"/>
              </a:ext>
            </a:extLst>
          </p:cNvPr>
          <p:cNvSpPr txBox="1"/>
          <p:nvPr/>
        </p:nvSpPr>
        <p:spPr>
          <a:xfrm>
            <a:off x="4374414" y="334880"/>
            <a:ext cx="3797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 Efficient financial markets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DFB8EB-7EE6-4F46-9981-E1129BC80950}"/>
              </a:ext>
            </a:extLst>
          </p:cNvPr>
          <p:cNvSpPr txBox="1"/>
          <p:nvPr/>
        </p:nvSpPr>
        <p:spPr>
          <a:xfrm>
            <a:off x="3495713" y="5572130"/>
            <a:ext cx="5906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 The accelerator and mild financial frictions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C29A7-CA54-5648-81A3-52712FB3C7A6}"/>
              </a:ext>
            </a:extLst>
          </p:cNvPr>
          <p:cNvSpPr txBox="1"/>
          <p:nvPr/>
        </p:nvSpPr>
        <p:spPr>
          <a:xfrm>
            <a:off x="4356380" y="10846716"/>
            <a:ext cx="4116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(c) Strong balance-sheet effects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C994F1D-6BEA-8449-AC58-3F7FF4920459}"/>
              </a:ext>
            </a:extLst>
          </p:cNvPr>
          <p:cNvCxnSpPr>
            <a:cxnSpLocks/>
          </p:cNvCxnSpPr>
          <p:nvPr/>
        </p:nvCxnSpPr>
        <p:spPr>
          <a:xfrm>
            <a:off x="6786323" y="513219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15C8B2A-AC5B-2841-B76F-28B95BE09E7E}"/>
              </a:ext>
            </a:extLst>
          </p:cNvPr>
          <p:cNvCxnSpPr>
            <a:cxnSpLocks/>
          </p:cNvCxnSpPr>
          <p:nvPr/>
        </p:nvCxnSpPr>
        <p:spPr>
          <a:xfrm flipH="1" flipV="1">
            <a:off x="6786835" y="1210938"/>
            <a:ext cx="1" cy="391444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CF605B4-C17E-8B48-9AE0-D06D5B0E9155}"/>
              </a:ext>
            </a:extLst>
          </p:cNvPr>
          <p:cNvSpPr txBox="1"/>
          <p:nvPr/>
        </p:nvSpPr>
        <p:spPr>
          <a:xfrm rot="16200000">
            <a:off x="4647225" y="2803124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A7AF35A-94C6-DB4E-9F5B-39C268C0174B}"/>
              </a:ext>
            </a:extLst>
          </p:cNvPr>
          <p:cNvCxnSpPr>
            <a:cxnSpLocks/>
          </p:cNvCxnSpPr>
          <p:nvPr/>
        </p:nvCxnSpPr>
        <p:spPr>
          <a:xfrm flipV="1">
            <a:off x="6791196" y="6328093"/>
            <a:ext cx="0" cy="386489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1E73AD6A-A456-584A-9269-BE154A6C49E2}"/>
              </a:ext>
            </a:extLst>
          </p:cNvPr>
          <p:cNvSpPr txBox="1"/>
          <p:nvPr/>
        </p:nvSpPr>
        <p:spPr>
          <a:xfrm>
            <a:off x="8361335" y="5182170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1377042-FE6B-C449-8280-B2E05400B8F8}"/>
              </a:ext>
            </a:extLst>
          </p:cNvPr>
          <p:cNvCxnSpPr>
            <a:cxnSpLocks/>
          </p:cNvCxnSpPr>
          <p:nvPr/>
        </p:nvCxnSpPr>
        <p:spPr>
          <a:xfrm>
            <a:off x="6796351" y="1019298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B94BA24-2D6B-C74E-B8E5-F99A987C0990}"/>
              </a:ext>
            </a:extLst>
          </p:cNvPr>
          <p:cNvCxnSpPr>
            <a:cxnSpLocks/>
          </p:cNvCxnSpPr>
          <p:nvPr/>
        </p:nvCxnSpPr>
        <p:spPr>
          <a:xfrm>
            <a:off x="6786322" y="15687453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1F646A27-D9D0-4E49-9A83-89F4113C0715}"/>
              </a:ext>
            </a:extLst>
          </p:cNvPr>
          <p:cNvSpPr txBox="1"/>
          <p:nvPr/>
        </p:nvSpPr>
        <p:spPr>
          <a:xfrm rot="16200000">
            <a:off x="-306855" y="7266866"/>
            <a:ext cx="158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1FB557D-7EB2-714F-A1A1-A3A4E1F15BFC}"/>
              </a:ext>
            </a:extLst>
          </p:cNvPr>
          <p:cNvSpPr txBox="1"/>
          <p:nvPr/>
        </p:nvSpPr>
        <p:spPr>
          <a:xfrm rot="16200000">
            <a:off x="-286775" y="12288465"/>
            <a:ext cx="158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66A9BB-4736-DE43-90F1-683FCA60671C}"/>
              </a:ext>
            </a:extLst>
          </p:cNvPr>
          <p:cNvSpPr txBox="1"/>
          <p:nvPr/>
        </p:nvSpPr>
        <p:spPr>
          <a:xfrm>
            <a:off x="3764700" y="10142896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E1B90D-6D30-1A4A-9EF4-9CFFBCEDACA3}"/>
              </a:ext>
            </a:extLst>
          </p:cNvPr>
          <p:cNvSpPr txBox="1"/>
          <p:nvPr/>
        </p:nvSpPr>
        <p:spPr>
          <a:xfrm>
            <a:off x="3700260" y="1568583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FFE0287-F280-894A-8509-E71384B6A067}"/>
              </a:ext>
            </a:extLst>
          </p:cNvPr>
          <p:cNvCxnSpPr>
            <a:cxnSpLocks/>
          </p:cNvCxnSpPr>
          <p:nvPr/>
        </p:nvCxnSpPr>
        <p:spPr>
          <a:xfrm flipH="1" flipV="1">
            <a:off x="770760" y="11528076"/>
            <a:ext cx="28792" cy="411144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900A479-CED7-924E-8A89-9E5C803845E6}"/>
              </a:ext>
            </a:extLst>
          </p:cNvPr>
          <p:cNvCxnSpPr>
            <a:cxnSpLocks/>
          </p:cNvCxnSpPr>
          <p:nvPr/>
        </p:nvCxnSpPr>
        <p:spPr>
          <a:xfrm flipH="1" flipV="1">
            <a:off x="6789419" y="11602679"/>
            <a:ext cx="28792" cy="411144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ED6B8CB8-A584-6F4E-A31D-5440070312EE}"/>
              </a:ext>
            </a:extLst>
          </p:cNvPr>
          <p:cNvSpPr txBox="1"/>
          <p:nvPr/>
        </p:nvSpPr>
        <p:spPr>
          <a:xfrm rot="16200000">
            <a:off x="4677714" y="8098753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C0065D0-FD1A-BD44-893D-4C4B486E55AF}"/>
              </a:ext>
            </a:extLst>
          </p:cNvPr>
          <p:cNvSpPr txBox="1"/>
          <p:nvPr/>
        </p:nvSpPr>
        <p:spPr>
          <a:xfrm rot="16200000">
            <a:off x="4627948" y="13352966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6128581-7FDC-8740-9386-A79CEA5ED255}"/>
              </a:ext>
            </a:extLst>
          </p:cNvPr>
          <p:cNvSpPr txBox="1"/>
          <p:nvPr/>
        </p:nvSpPr>
        <p:spPr>
          <a:xfrm>
            <a:off x="8265570" y="10270407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26EBD52-A22C-5A4C-8BC3-081D748B6B4E}"/>
              </a:ext>
            </a:extLst>
          </p:cNvPr>
          <p:cNvSpPr txBox="1"/>
          <p:nvPr/>
        </p:nvSpPr>
        <p:spPr>
          <a:xfrm>
            <a:off x="8292043" y="15741431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4527646" y="169978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4654915" y="2785531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E362C56-943B-2E4B-8658-6C1AD7919492}"/>
              </a:ext>
            </a:extLst>
          </p:cNvPr>
          <p:cNvSpPr txBox="1"/>
          <p:nvPr/>
        </p:nvSpPr>
        <p:spPr>
          <a:xfrm>
            <a:off x="8825479" y="1150206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4DCF6AA-D014-6C45-B0F5-8DE69AEDAA36}"/>
              </a:ext>
            </a:extLst>
          </p:cNvPr>
          <p:cNvSpPr txBox="1"/>
          <p:nvPr/>
        </p:nvSpPr>
        <p:spPr>
          <a:xfrm>
            <a:off x="8825479" y="4280853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>
            <a:off x="1216312" y="4116276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2017896" y="4049259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1870747" y="3746943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FF0FCAC-0EC3-A740-8124-B179B657B56F}"/>
              </a:ext>
            </a:extLst>
          </p:cNvPr>
          <p:cNvCxnSpPr>
            <a:cxnSpLocks/>
          </p:cNvCxnSpPr>
          <p:nvPr/>
        </p:nvCxnSpPr>
        <p:spPr>
          <a:xfrm>
            <a:off x="7018174" y="2751084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53FF64BE-7DDD-4E44-A952-FE8CC479DFAC}"/>
              </a:ext>
            </a:extLst>
          </p:cNvPr>
          <p:cNvSpPr txBox="1"/>
          <p:nvPr/>
        </p:nvSpPr>
        <p:spPr>
          <a:xfrm>
            <a:off x="7863237" y="332428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E59553E-9943-B34F-8CA5-BD81B1B960F2}"/>
              </a:ext>
            </a:extLst>
          </p:cNvPr>
          <p:cNvSpPr/>
          <p:nvPr/>
        </p:nvSpPr>
        <p:spPr>
          <a:xfrm>
            <a:off x="7890905" y="375406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1734899" y="2734732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9E496CB-135F-8C40-B71F-90F753AC351A}"/>
              </a:ext>
            </a:extLst>
          </p:cNvPr>
          <p:cNvCxnSpPr>
            <a:cxnSpLocks/>
          </p:cNvCxnSpPr>
          <p:nvPr/>
        </p:nvCxnSpPr>
        <p:spPr>
          <a:xfrm>
            <a:off x="1346191" y="3776841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3178148" y="369071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3011142" y="344736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A203E54-369E-DA4C-A1C0-E3B7B8467AB5}"/>
              </a:ext>
            </a:extLst>
          </p:cNvPr>
          <p:cNvSpPr txBox="1"/>
          <p:nvPr/>
        </p:nvSpPr>
        <p:spPr>
          <a:xfrm>
            <a:off x="3438516" y="777670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23C0EBA-E91B-A44C-A2AC-462A251D605C}"/>
              </a:ext>
            </a:extLst>
          </p:cNvPr>
          <p:cNvSpPr txBox="1"/>
          <p:nvPr/>
        </p:nvSpPr>
        <p:spPr>
          <a:xfrm>
            <a:off x="4526263" y="6635622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3A1BE71-A7A0-8140-B8D7-26DF106FDB9D}"/>
              </a:ext>
            </a:extLst>
          </p:cNvPr>
          <p:cNvSpPr txBox="1"/>
          <p:nvPr/>
        </p:nvSpPr>
        <p:spPr>
          <a:xfrm>
            <a:off x="4949873" y="7315039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3AB4DC6-2968-5F43-9A21-5372538F9783}"/>
              </a:ext>
            </a:extLst>
          </p:cNvPr>
          <p:cNvCxnSpPr>
            <a:cxnSpLocks/>
          </p:cNvCxnSpPr>
          <p:nvPr/>
        </p:nvCxnSpPr>
        <p:spPr>
          <a:xfrm flipV="1">
            <a:off x="1024156" y="8437520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" name="Oval 132">
            <a:extLst>
              <a:ext uri="{FF2B5EF4-FFF2-40B4-BE49-F238E27FC236}">
                <a16:creationId xmlns:a16="http://schemas.microsoft.com/office/drawing/2014/main" id="{17E8A078-9111-1547-9986-2C847817E7E8}"/>
              </a:ext>
            </a:extLst>
          </p:cNvPr>
          <p:cNvSpPr/>
          <p:nvPr/>
        </p:nvSpPr>
        <p:spPr>
          <a:xfrm>
            <a:off x="1360949" y="937377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93D1FB4-FE87-2747-A053-6797122BF006}"/>
              </a:ext>
            </a:extLst>
          </p:cNvPr>
          <p:cNvSpPr txBox="1"/>
          <p:nvPr/>
        </p:nvSpPr>
        <p:spPr>
          <a:xfrm>
            <a:off x="1260828" y="9037448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8FE58DAE-D8B7-AE42-91F4-E0ACCA092773}"/>
              </a:ext>
            </a:extLst>
          </p:cNvPr>
          <p:cNvCxnSpPr>
            <a:cxnSpLocks/>
          </p:cNvCxnSpPr>
          <p:nvPr/>
        </p:nvCxnSpPr>
        <p:spPr>
          <a:xfrm flipV="1">
            <a:off x="7667550" y="6536111"/>
            <a:ext cx="3058879" cy="2780738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F3C9C7A-AC02-6D49-B051-2A2AF35D8933}"/>
              </a:ext>
            </a:extLst>
          </p:cNvPr>
          <p:cNvCxnSpPr>
            <a:cxnSpLocks/>
          </p:cNvCxnSpPr>
          <p:nvPr/>
        </p:nvCxnSpPr>
        <p:spPr>
          <a:xfrm>
            <a:off x="7858711" y="6518086"/>
            <a:ext cx="2873230" cy="3023223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7" name="Oval 136">
            <a:extLst>
              <a:ext uri="{FF2B5EF4-FFF2-40B4-BE49-F238E27FC236}">
                <a16:creationId xmlns:a16="http://schemas.microsoft.com/office/drawing/2014/main" id="{09A67589-A13C-534B-A263-6EB542FEAB7D}"/>
              </a:ext>
            </a:extLst>
          </p:cNvPr>
          <p:cNvSpPr/>
          <p:nvPr/>
        </p:nvSpPr>
        <p:spPr>
          <a:xfrm>
            <a:off x="9099176" y="7849162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EA6C782-F104-3E4F-9224-DCCF7B94A995}"/>
              </a:ext>
            </a:extLst>
          </p:cNvPr>
          <p:cNvSpPr txBox="1"/>
          <p:nvPr/>
        </p:nvSpPr>
        <p:spPr>
          <a:xfrm>
            <a:off x="8825479" y="6384374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35BE202-74A4-3B41-B2D2-33AFC697DE25}"/>
              </a:ext>
            </a:extLst>
          </p:cNvPr>
          <p:cNvSpPr txBox="1"/>
          <p:nvPr/>
        </p:nvSpPr>
        <p:spPr>
          <a:xfrm>
            <a:off x="8961243" y="9306472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75EFA0B-DAC4-DE4F-A1EA-9BE0C61C3162}"/>
              </a:ext>
            </a:extLst>
          </p:cNvPr>
          <p:cNvCxnSpPr>
            <a:cxnSpLocks/>
          </p:cNvCxnSpPr>
          <p:nvPr/>
        </p:nvCxnSpPr>
        <p:spPr>
          <a:xfrm>
            <a:off x="7153938" y="7776703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1" name="Oval 140">
            <a:extLst>
              <a:ext uri="{FF2B5EF4-FFF2-40B4-BE49-F238E27FC236}">
                <a16:creationId xmlns:a16="http://schemas.microsoft.com/office/drawing/2014/main" id="{236D720C-89D9-634D-8484-8A57725621FB}"/>
              </a:ext>
            </a:extLst>
          </p:cNvPr>
          <p:cNvSpPr/>
          <p:nvPr/>
        </p:nvSpPr>
        <p:spPr>
          <a:xfrm>
            <a:off x="8026669" y="877968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E12ED4-8793-654E-ACC6-EC5331C8978A}"/>
              </a:ext>
            </a:extLst>
          </p:cNvPr>
          <p:cNvSpPr txBox="1"/>
          <p:nvPr/>
        </p:nvSpPr>
        <p:spPr>
          <a:xfrm>
            <a:off x="9018562" y="744016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95C3B417-CE4A-744D-A570-274E1CD8CB77}"/>
              </a:ext>
            </a:extLst>
          </p:cNvPr>
          <p:cNvSpPr txBox="1"/>
          <p:nvPr/>
        </p:nvSpPr>
        <p:spPr>
          <a:xfrm>
            <a:off x="8013376" y="841728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26DF545-98FE-6343-A440-C691D08EB215}"/>
              </a:ext>
            </a:extLst>
          </p:cNvPr>
          <p:cNvCxnSpPr>
            <a:cxnSpLocks/>
          </p:cNvCxnSpPr>
          <p:nvPr/>
        </p:nvCxnSpPr>
        <p:spPr>
          <a:xfrm flipV="1">
            <a:off x="1698285" y="7786641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D476BAED-2DF6-8046-8EBB-07341B832AE8}"/>
              </a:ext>
            </a:extLst>
          </p:cNvPr>
          <p:cNvSpPr/>
          <p:nvPr/>
        </p:nvSpPr>
        <p:spPr>
          <a:xfrm>
            <a:off x="2705776" y="899156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62B6E44-6B35-7049-8EB1-93F14874B2D1}"/>
              </a:ext>
            </a:extLst>
          </p:cNvPr>
          <p:cNvSpPr txBox="1"/>
          <p:nvPr/>
        </p:nvSpPr>
        <p:spPr>
          <a:xfrm>
            <a:off x="2620097" y="8655237"/>
            <a:ext cx="28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662382-A10D-DB48-BB85-C6626618AD69}"/>
              </a:ext>
            </a:extLst>
          </p:cNvPr>
          <p:cNvCxnSpPr>
            <a:cxnSpLocks/>
          </p:cNvCxnSpPr>
          <p:nvPr/>
        </p:nvCxnSpPr>
        <p:spPr>
          <a:xfrm flipV="1">
            <a:off x="1168305" y="12474739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8" name="Oval 147">
            <a:extLst>
              <a:ext uri="{FF2B5EF4-FFF2-40B4-BE49-F238E27FC236}">
                <a16:creationId xmlns:a16="http://schemas.microsoft.com/office/drawing/2014/main" id="{322D9CAB-3B0F-EA44-BDC8-B2E5F2E15913}"/>
              </a:ext>
            </a:extLst>
          </p:cNvPr>
          <p:cNvSpPr/>
          <p:nvPr/>
        </p:nvSpPr>
        <p:spPr>
          <a:xfrm>
            <a:off x="3631526" y="1335410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2A3BE30-3C15-544E-81EB-0340F01A2085}"/>
              </a:ext>
            </a:extLst>
          </p:cNvPr>
          <p:cNvSpPr txBox="1"/>
          <p:nvPr/>
        </p:nvSpPr>
        <p:spPr>
          <a:xfrm>
            <a:off x="3531405" y="1301778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0B0279A-7F8F-EE4A-ABC1-B23B1028D20B}"/>
              </a:ext>
            </a:extLst>
          </p:cNvPr>
          <p:cNvSpPr txBox="1"/>
          <p:nvPr/>
        </p:nvSpPr>
        <p:spPr>
          <a:xfrm>
            <a:off x="4619152" y="1187669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562E476C-008A-364D-8B59-B1AABC1C09C9}"/>
              </a:ext>
            </a:extLst>
          </p:cNvPr>
          <p:cNvSpPr txBox="1"/>
          <p:nvPr/>
        </p:nvSpPr>
        <p:spPr>
          <a:xfrm>
            <a:off x="5042762" y="1255611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7F2101-2ADD-DC48-8474-A78B338C429D}"/>
              </a:ext>
            </a:extLst>
          </p:cNvPr>
          <p:cNvCxnSpPr>
            <a:cxnSpLocks/>
          </p:cNvCxnSpPr>
          <p:nvPr/>
        </p:nvCxnSpPr>
        <p:spPr>
          <a:xfrm flipV="1">
            <a:off x="1117045" y="13678596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A5065B62-4359-884B-9681-78561F5D3B09}"/>
              </a:ext>
            </a:extLst>
          </p:cNvPr>
          <p:cNvSpPr/>
          <p:nvPr/>
        </p:nvSpPr>
        <p:spPr>
          <a:xfrm>
            <a:off x="1453838" y="1461484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9FD803C-109E-E544-81AD-86124016B380}"/>
              </a:ext>
            </a:extLst>
          </p:cNvPr>
          <p:cNvSpPr txBox="1"/>
          <p:nvPr/>
        </p:nvSpPr>
        <p:spPr>
          <a:xfrm>
            <a:off x="1353717" y="1427852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7D3DEBE2-D276-1745-AEE0-2F2E22E6206C}"/>
              </a:ext>
            </a:extLst>
          </p:cNvPr>
          <p:cNvCxnSpPr>
            <a:cxnSpLocks/>
          </p:cNvCxnSpPr>
          <p:nvPr/>
        </p:nvCxnSpPr>
        <p:spPr>
          <a:xfrm flipV="1">
            <a:off x="1512575" y="13027718"/>
            <a:ext cx="3596394" cy="214991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53977C26-2158-F54E-BDAF-98C653C8280B}"/>
              </a:ext>
            </a:extLst>
          </p:cNvPr>
          <p:cNvSpPr/>
          <p:nvPr/>
        </p:nvSpPr>
        <p:spPr>
          <a:xfrm>
            <a:off x="1838861" y="14822066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9126108-2F88-A74E-844F-40D44A9AC46F}"/>
              </a:ext>
            </a:extLst>
          </p:cNvPr>
          <p:cNvSpPr txBox="1"/>
          <p:nvPr/>
        </p:nvSpPr>
        <p:spPr>
          <a:xfrm>
            <a:off x="1910298" y="1494948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FE58F2AE-7CEE-1F48-92BE-CA486A97730C}"/>
              </a:ext>
            </a:extLst>
          </p:cNvPr>
          <p:cNvCxnSpPr>
            <a:cxnSpLocks/>
          </p:cNvCxnSpPr>
          <p:nvPr/>
        </p:nvCxnSpPr>
        <p:spPr>
          <a:xfrm flipV="1">
            <a:off x="1115158" y="12958216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ED6BA716-8BF2-5047-821C-7B661D61F3CC}"/>
              </a:ext>
            </a:extLst>
          </p:cNvPr>
          <p:cNvCxnSpPr>
            <a:cxnSpLocks/>
          </p:cNvCxnSpPr>
          <p:nvPr/>
        </p:nvCxnSpPr>
        <p:spPr>
          <a:xfrm flipV="1">
            <a:off x="1098384" y="14080979"/>
            <a:ext cx="4299938" cy="105316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D1029DA9-0DD4-0844-84FD-A2D39E59531B}"/>
              </a:ext>
            </a:extLst>
          </p:cNvPr>
          <p:cNvCxnSpPr>
            <a:cxnSpLocks/>
          </p:cNvCxnSpPr>
          <p:nvPr/>
        </p:nvCxnSpPr>
        <p:spPr>
          <a:xfrm flipV="1">
            <a:off x="7840391" y="11815380"/>
            <a:ext cx="3058879" cy="2780738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895DDEC8-79B6-E84B-B4CE-267A389873E0}"/>
              </a:ext>
            </a:extLst>
          </p:cNvPr>
          <p:cNvCxnSpPr>
            <a:cxnSpLocks/>
          </p:cNvCxnSpPr>
          <p:nvPr/>
        </p:nvCxnSpPr>
        <p:spPr>
          <a:xfrm>
            <a:off x="8031552" y="11797355"/>
            <a:ext cx="2873230" cy="3023223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0" name="Oval 169">
            <a:extLst>
              <a:ext uri="{FF2B5EF4-FFF2-40B4-BE49-F238E27FC236}">
                <a16:creationId xmlns:a16="http://schemas.microsoft.com/office/drawing/2014/main" id="{AD0A70ED-B757-E441-BF1A-56ADCBCFA79E}"/>
              </a:ext>
            </a:extLst>
          </p:cNvPr>
          <p:cNvSpPr/>
          <p:nvPr/>
        </p:nvSpPr>
        <p:spPr>
          <a:xfrm>
            <a:off x="9272017" y="1312843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0FE264C5-892B-3341-ACDE-4BEE1A04DAA1}"/>
              </a:ext>
            </a:extLst>
          </p:cNvPr>
          <p:cNvSpPr txBox="1"/>
          <p:nvPr/>
        </p:nvSpPr>
        <p:spPr>
          <a:xfrm>
            <a:off x="8998320" y="11663643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3025DFE-205A-7340-88FE-F2AB193FA32A}"/>
              </a:ext>
            </a:extLst>
          </p:cNvPr>
          <p:cNvSpPr txBox="1"/>
          <p:nvPr/>
        </p:nvSpPr>
        <p:spPr>
          <a:xfrm>
            <a:off x="9134084" y="14585741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86214B63-B399-0C44-BFAA-C1E983D64E42}"/>
              </a:ext>
            </a:extLst>
          </p:cNvPr>
          <p:cNvCxnSpPr>
            <a:cxnSpLocks/>
          </p:cNvCxnSpPr>
          <p:nvPr/>
        </p:nvCxnSpPr>
        <p:spPr>
          <a:xfrm>
            <a:off x="7326779" y="13055972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" name="Oval 173">
            <a:extLst>
              <a:ext uri="{FF2B5EF4-FFF2-40B4-BE49-F238E27FC236}">
                <a16:creationId xmlns:a16="http://schemas.microsoft.com/office/drawing/2014/main" id="{392ABB6B-7DB4-274D-847D-39164B7257CA}"/>
              </a:ext>
            </a:extLst>
          </p:cNvPr>
          <p:cNvSpPr/>
          <p:nvPr/>
        </p:nvSpPr>
        <p:spPr>
          <a:xfrm>
            <a:off x="8199510" y="14058956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26A298C-6325-AC42-96F2-911065AF4417}"/>
              </a:ext>
            </a:extLst>
          </p:cNvPr>
          <p:cNvSpPr txBox="1"/>
          <p:nvPr/>
        </p:nvSpPr>
        <p:spPr>
          <a:xfrm>
            <a:off x="9191403" y="1271942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11119FB0-0CDB-A844-A6FD-1D15392E68AA}"/>
              </a:ext>
            </a:extLst>
          </p:cNvPr>
          <p:cNvSpPr txBox="1"/>
          <p:nvPr/>
        </p:nvSpPr>
        <p:spPr>
          <a:xfrm>
            <a:off x="8186217" y="1369655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</p:spTree>
    <p:extLst>
      <p:ext uri="{BB962C8B-B14F-4D97-AF65-F5344CB8AC3E}">
        <p14:creationId xmlns:p14="http://schemas.microsoft.com/office/powerpoint/2010/main" val="3332137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630</TotalTime>
  <Words>301</Words>
  <Application>Microsoft Macintosh PowerPoint</Application>
  <PresentationFormat>Custom</PresentationFormat>
  <Paragraphs>104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59</cp:revision>
  <cp:lastPrinted>2019-08-16T09:40:08Z</cp:lastPrinted>
  <dcterms:created xsi:type="dcterms:W3CDTF">2015-10-25T14:26:31Z</dcterms:created>
  <dcterms:modified xsi:type="dcterms:W3CDTF">2021-01-15T18:26:21Z</dcterms:modified>
</cp:coreProperties>
</file>